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64" r:id="rId3"/>
    <p:sldId id="265" r:id="rId4"/>
    <p:sldId id="268" r:id="rId5"/>
    <p:sldId id="322" r:id="rId6"/>
    <p:sldId id="323" r:id="rId7"/>
    <p:sldId id="258" r:id="rId8"/>
    <p:sldId id="320" r:id="rId9"/>
    <p:sldId id="319" r:id="rId10"/>
    <p:sldId id="324" r:id="rId11"/>
    <p:sldId id="321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B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4229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3600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3396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8271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0349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431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091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0485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4230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915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615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7800" cy="11904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7656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acebook.com/permalink.php?story_fbid=pfbid02xkyMDD9fcdY6o6DQiGptj7uzM8dHZN3oDni5bAkhpgQgJPApqLfMhgEM1V2kQ87fl&amp;id=100057758645681&amp;locale=ro_R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100057758645681/videos/1317587125320372/?locale=ro_R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permalink.php?story_fbid=pfbid02dU1Gzg8qYF4u5BfdMsvUJ4JyYSpk42bkGZJQukowukFmHhHSNjPmnVnUiYox5Rzkl&amp;id=100057758645681&amp;locale=ro_RO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permalink.php?story_fbid=pfbid02957mjgNZZsya8gN1hLCpK31XrZSBoL5oCXJ4FX1nmxGK59XVP9MK6YW9fsgfJm1Al&amp;id=100057758645681&amp;locale=ro_R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9923" y="772218"/>
            <a:ext cx="8301998" cy="501602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LICEUL TEORETIC </a:t>
            </a: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,,ION LUCA</a:t>
            </a:r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VATRA DORNEI</a:t>
            </a: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PREZENTAREA PROGRAMULUI MONDIAL  ECO-ȘCOALA</a:t>
            </a: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septembrie 2021-mai 2023</a:t>
            </a:r>
            <a:b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809" y="4336412"/>
            <a:ext cx="5472796" cy="2662424"/>
          </a:xfrm>
        </p:spPr>
        <p:txBody>
          <a:bodyPr>
            <a:normAutofit/>
          </a:bodyPr>
          <a:lstStyle/>
          <a:p>
            <a:pPr algn="ctr"/>
            <a:r>
              <a:rPr lang="ro-RO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pic>
        <p:nvPicPr>
          <p:cNvPr id="1026" name="Picture 2" descr="Imagini pentru STEAG ECO SCO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0" y="2684288"/>
            <a:ext cx="2482379" cy="20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66" y="180505"/>
            <a:ext cx="3431992" cy="19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3361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53CEF82-CD1D-2A4F-305E-5B22D815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060" y="88777"/>
            <a:ext cx="4193327" cy="1207363"/>
          </a:xfrm>
        </p:spPr>
        <p:txBody>
          <a:bodyPr>
            <a:normAutofit/>
          </a:bodyPr>
          <a:lstStyle/>
          <a:p>
            <a:pPr algn="ctr"/>
            <a:r>
              <a:rPr lang="ro-RO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Apele minerale- </a:t>
            </a:r>
            <a:r>
              <a:rPr lang="ro-RO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borcutul</a:t>
            </a:r>
            <a:r>
              <a:rPr lang="ro-RO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Țara Dornelor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867D6967-8EA0-FEC7-C907-041D25AB1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998"/>
          <a:stretch/>
        </p:blipFill>
        <p:spPr>
          <a:xfrm>
            <a:off x="9133903" y="88776"/>
            <a:ext cx="2859830" cy="2859888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AF992AFD-6A6C-B81C-4A6C-3983B0539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09" y="3225013"/>
            <a:ext cx="2460224" cy="3280299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7093917F-4FEB-EFE1-F194-12C3D0EF0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706" y="3212576"/>
            <a:ext cx="2460224" cy="3280299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3AD10FFF-0A11-559D-62FE-6273D5519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614" y="352688"/>
            <a:ext cx="2406700" cy="1805025"/>
          </a:xfrm>
          <a:prstGeom prst="rect">
            <a:avLst/>
          </a:prstGeom>
        </p:spPr>
      </p:pic>
      <p:sp>
        <p:nvSpPr>
          <p:cNvPr id="13" name="CasetăText 12">
            <a:extLst>
              <a:ext uri="{FF2B5EF4-FFF2-40B4-BE49-F238E27FC236}">
                <a16:creationId xmlns:a16="http://schemas.microsoft.com/office/drawing/2014/main" id="{C9C2ED70-A8E8-5948-15E5-DE065AEB7E0E}"/>
              </a:ext>
            </a:extLst>
          </p:cNvPr>
          <p:cNvSpPr txBox="1"/>
          <p:nvPr/>
        </p:nvSpPr>
        <p:spPr>
          <a:xfrm>
            <a:off x="398070" y="1482571"/>
            <a:ext cx="569792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Identificarea izvoarelor de apă naturală din municipiul Vatra Dornei și analiza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fizico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-chimică a apei. În cadrul proiectului desfășurat în martie 2023, au fost recoltate probe de apă de la 19 izvoare naturale din orașul Vatra Dornei, de către 3 echipaje de elevi de la diferite clase și profesori. </a:t>
            </a:r>
          </a:p>
          <a:p>
            <a:pPr algn="just"/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Probele au fost analizate cu ajutorul unor benzi de analiză, dat și la secția de îmbuteliere a apei minerale Bucovina. Rezultatele arată că două dintre izvoare au apă minerală, unul dintre ele fiind amenajat ca izvor de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borcut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Dintre celelalte, 4 izvoare au un conținut ridicat de nitrați, ceilalți parametri încadrându-se în limitele admise de lege. Nu s-a efectuat analiza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bacteorologică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acestor ape.</a:t>
            </a:r>
          </a:p>
        </p:txBody>
      </p:sp>
    </p:spTree>
    <p:extLst>
      <p:ext uri="{BB962C8B-B14F-4D97-AF65-F5344CB8AC3E}">
        <p14:creationId xmlns:p14="http://schemas.microsoft.com/office/powerpoint/2010/main" val="4314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D8D682A-0317-C88A-E372-013D63F04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348" y="88778"/>
            <a:ext cx="9782451" cy="701336"/>
          </a:xfrm>
        </p:spPr>
        <p:txBody>
          <a:bodyPr>
            <a:noAutofit/>
          </a:bodyPr>
          <a:lstStyle/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Fii ECO-CHIC!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A6298CC-5A14-B65F-893D-CFB70FB23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20" y="1074198"/>
            <a:ext cx="5122044" cy="541867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Proiectul Săptămâna Verde la Liceul Teoretic ,,Ion Luca" s-a încheiat cu activitatea ,, Fii ECO-CHIC!„-24 martie 2023, activitate din Planul de acțiune al Programului Mondial Eco-Școala. Talentul, creativitatea și munca în echipă au fost ingredientele reușitei noastre. </a:t>
            </a:r>
            <a:r>
              <a:rPr lang="ro-RO" sz="24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levii și cadrele didactice </a:t>
            </a:r>
            <a:r>
              <a:rPr lang="ro-RO" sz="24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fost </a:t>
            </a: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implicați în: donarea materialelor necesare și realizarea costumelor, parada costumelor </a:t>
            </a:r>
            <a:r>
              <a:rPr lang="ro-RO" sz="2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</a:t>
            </a: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compunerea și interpretarea imnului liceului, promovarea mișcării prin susținerea unui flash-</a:t>
            </a:r>
            <a:r>
              <a:rPr lang="ro-RO" sz="2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moob</a:t>
            </a: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prezentarea unei parodii inspirate din filmul,, Troia " și pentru prezentarea evenimentului de către doi elevi minunați! Imaginile...vor spune mai mult decât 1000 de cuvinte! </a:t>
            </a:r>
          </a:p>
          <a:p>
            <a:pPr marL="0" indent="0" algn="just">
              <a:buNone/>
            </a:pPr>
            <a:r>
              <a:rPr lang="ro-RO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https://www.facebook.com/permalink.php?story_fbid=pfbid02xkyMDD9fcdY6o6DQiGptj7uzM8dHZN3oDni5bAkhpgQgJPApqLfMhgEM1V2kQ87fl&amp;id=100057758645681&amp;locale=ro_RO</a:t>
            </a:r>
            <a:endParaRPr lang="ro-RO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o-RO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C77E2F-C818-FC1C-155D-67732AC6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35" y="3927258"/>
            <a:ext cx="4208016" cy="236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 putea fi o imagine cu 10 persoane, persoane în picioare şi interior">
            <a:extLst>
              <a:ext uri="{FF2B5EF4-FFF2-40B4-BE49-F238E27FC236}">
                <a16:creationId xmlns:a16="http://schemas.microsoft.com/office/drawing/2014/main" id="{8F6E3AC0-BAE0-7833-B722-6CBB217A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05" y="365126"/>
            <a:ext cx="4213933" cy="31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C7B99922-0E85-0BDC-E304-31E539A46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408" y="878123"/>
            <a:ext cx="1876154" cy="2459537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023860AC-7EF4-A247-0F11-6AD7AACE5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24" r="31401"/>
          <a:stretch/>
        </p:blipFill>
        <p:spPr>
          <a:xfrm>
            <a:off x="5432764" y="4051547"/>
            <a:ext cx="2362941" cy="16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497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138" y="256478"/>
            <a:ext cx="6400800" cy="1701112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 noi, Eco-Școala înseamnă...</a:t>
            </a:r>
            <a:b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3600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744" y="1107034"/>
            <a:ext cx="11101588" cy="56852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			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ntuziasm  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onștientizare  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rganizare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electare                                                             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olectare 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riginalitate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plicabilitate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ucru în echipă</a:t>
            </a:r>
          </a:p>
          <a:p>
            <a:r>
              <a:rPr lang="ro-RO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o-RO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dmirație</a:t>
            </a:r>
          </a:p>
          <a:p>
            <a:pPr marL="0" indent="0" algn="ctr">
              <a:buNone/>
            </a:pP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reușit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echipă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colaborăm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demonstrând că                   </a:t>
            </a:r>
          </a:p>
          <a:p>
            <a:pPr marL="0" indent="0" algn="ctr">
              <a:buNone/>
            </a:pPr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codul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școlii</a:t>
            </a:r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adevăr</a:t>
            </a:r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lang="ro-RO" sz="3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 ȘI NATURĂ- ÎMPREUNĂ CREȘTEM</a:t>
            </a:r>
            <a:r>
              <a:rPr lang="en-US" sz="3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ro-RO" sz="3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realizat de prof. Acatrinei Irinel</a:t>
            </a:r>
          </a:p>
          <a:p>
            <a:endParaRPr lang="ro-RO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pic>
        <p:nvPicPr>
          <p:cNvPr id="4" name="Picture 2" descr="Imagini pentru STEAG ECO SCO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41" y="1514197"/>
            <a:ext cx="4075099" cy="33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0181029_1018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33370" y="1691010"/>
            <a:ext cx="4557954" cy="34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0675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59" y="901521"/>
            <a:ext cx="10921285" cy="5343162"/>
          </a:xfrm>
        </p:spPr>
        <p:txBody>
          <a:bodyPr>
            <a:noAutofit/>
          </a:bodyPr>
          <a:lstStyle/>
          <a:p>
            <a:pPr algn="ctr"/>
            <a: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Înscrierea </a:t>
            </a:r>
            <a: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Programul Mondial Eco-Școala- </a:t>
            </a:r>
            <a: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octombrie 2005</a:t>
            </a: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Reevaluarea</a:t>
            </a:r>
            <a: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programului: anii </a:t>
            </a:r>
            <a: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2008, 2010, 2013, 2015,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2017, 2019</a:t>
            </a: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Temele programului:</a:t>
            </a: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 și Managementul deșeurilor</a:t>
            </a:r>
            <a:b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Eco-codului școlii</a:t>
            </a: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,,OM ȘI NATURĂ-ÎMPREUNĂ CREȘTEM!”</a:t>
            </a:r>
            <a:br>
              <a:rPr lang="ro-RO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oordonatori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programului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nivelul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colii</a:t>
            </a:r>
            <a: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Acatrinei Irinel Mioara, Lungoci Loredana</a:t>
            </a:r>
            <a:b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o-RO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730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8" y="1136343"/>
            <a:ext cx="5463643" cy="4074850"/>
          </a:xfrm>
        </p:spPr>
        <p:txBody>
          <a:bodyPr>
            <a:noAutofit/>
          </a:bodyPr>
          <a:lstStyle/>
          <a:p>
            <a:pPr algn="ctr"/>
            <a:r>
              <a:rPr lang="ro-RO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COMITETUL ECO</a:t>
            </a:r>
            <a:br>
              <a:rPr lang="ro-RO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avut loc alegeri la nivelul Eco-comitetului, pe școală.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După alegerea responsabililor pe clase, s-a ales președintele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comitetului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 școală și     s-au împărțit responsabilitățile celorlalți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membri</a:t>
            </a:r>
            <a:r>
              <a:rPr lang="ro-RO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8F544FCE-49ED-42D6-7937-26BFBF6F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05" y="62144"/>
            <a:ext cx="4842456" cy="64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930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344" y="167425"/>
            <a:ext cx="5381075" cy="978795"/>
          </a:xfrm>
        </p:spPr>
        <p:txBody>
          <a:bodyPr>
            <a:normAutofit/>
          </a:bodyPr>
          <a:lstStyle/>
          <a:p>
            <a:pPr algn="ctr"/>
            <a:r>
              <a:rPr lang="ro-RO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o-RO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PLANUL DE ACȚIUNE ECO-ȘCOALA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22" y="1393902"/>
            <a:ext cx="6509171" cy="5148566"/>
          </a:xfrm>
        </p:spPr>
        <p:txBody>
          <a:bodyPr>
            <a:normAutofit fontScale="92500"/>
          </a:bodyPr>
          <a:lstStyle/>
          <a:p>
            <a:pPr algn="just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Cuprinde activități care pun în aplicare soluțiile găsite pentru rezolvarea problemelor de mediu identificate: plantări, igienizări, selectarea deșeurilor;</a:t>
            </a:r>
          </a:p>
          <a:p>
            <a:pPr algn="just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Apele sunt o resursă importantă a zonei, dar izvoarele nu sunt analizate pentru a ști dacă apa este potabilă; </a:t>
            </a:r>
          </a:p>
          <a:p>
            <a:pPr algn="just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Selectarea deșeurilor începe din clasă și continuă acasă; deșeurile pot fi reciclate, dacă ești ingenios și lucrezi în echipă</a:t>
            </a:r>
          </a:p>
          <a:p>
            <a:pPr algn="just"/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Biodiversitatea trebuie protejată, pentru o planetă curată; poate constitui în același timp potențial turistic, într-o zonă montană, cu păduri de conifere, pajiști alpine și numeroase parcuri și rezervații naturale, în proximitate: Parcul Național Călimani, Parcul Național Rodna, Parcul Natura 2000 Rarău- Giumalău, Rezervația Tinovul Poiana Stampei.</a:t>
            </a:r>
          </a:p>
          <a:p>
            <a:pPr algn="just"/>
            <a:endParaRPr lang="ro-R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2" y="691790"/>
            <a:ext cx="4259123" cy="56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7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DE70046-A787-2CAE-BF83-7BD702F5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571" y="139991"/>
            <a:ext cx="6125592" cy="783287"/>
          </a:xfrm>
        </p:spPr>
        <p:txBody>
          <a:bodyPr>
            <a:noAutofit/>
          </a:bodyPr>
          <a:lstStyle/>
          <a:p>
            <a:pPr algn="ctr"/>
            <a:r>
              <a:rPr lang="ro-RO" sz="2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Împreună pentru un oraș mai curat</a:t>
            </a:r>
            <a:r>
              <a:rPr lang="ro-RO" sz="2800" b="1" i="0" dirty="0">
                <a:solidFill>
                  <a:srgbClr val="00B050"/>
                </a:solidFill>
                <a:effectLst/>
                <a:latin typeface="Segoe UI Historic" panose="020B0502040204020203" pitchFamily="34" charset="0"/>
              </a:rPr>
              <a:t>!</a:t>
            </a:r>
            <a:endParaRPr lang="ro-RO" sz="2800" b="1" dirty="0">
              <a:solidFill>
                <a:srgbClr val="00B050"/>
              </a:solidFill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A9536BD-20DA-219B-D1ED-8B379E227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40" y="1367162"/>
            <a:ext cx="2376791" cy="5193436"/>
          </a:xfrm>
        </p:spPr>
        <p:txBody>
          <a:bodyPr/>
          <a:lstStyle/>
          <a:p>
            <a:pPr marL="0" indent="0" algn="ctr">
              <a:buNone/>
            </a:pPr>
            <a:r>
              <a:rPr lang="ro-RO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Acțiune de ecologizare, cu participarea liceenilor dorneni, în parteneriat cu Primăria Vatra Dornei- 20 mai 2022.</a:t>
            </a:r>
          </a:p>
          <a:p>
            <a:endParaRPr lang="ro-RO" dirty="0"/>
          </a:p>
        </p:txBody>
      </p:sp>
      <p:sp>
        <p:nvSpPr>
          <p:cNvPr id="4" name="AutoShape 2" descr="Nu este disponibilă nicio descriere pentru fotografie.">
            <a:extLst>
              <a:ext uri="{FF2B5EF4-FFF2-40B4-BE49-F238E27FC236}">
                <a16:creationId xmlns:a16="http://schemas.microsoft.com/office/drawing/2014/main" id="{E5C89E8B-4944-5A63-E107-080EC0235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92272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5" name="AutoShape 4" descr="Nu este disponibilă nicio descriere pentru fotografie.">
            <a:extLst>
              <a:ext uri="{FF2B5EF4-FFF2-40B4-BE49-F238E27FC236}">
                <a16:creationId xmlns:a16="http://schemas.microsoft.com/office/drawing/2014/main" id="{9A35C9E3-6C9B-3F6F-54A9-5299107B45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92272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126" name="Picture 6" descr="Nu este disponibilă nicio descriere pentru fotografie.">
            <a:extLst>
              <a:ext uri="{FF2B5EF4-FFF2-40B4-BE49-F238E27FC236}">
                <a16:creationId xmlns:a16="http://schemas.microsoft.com/office/drawing/2014/main" id="{A056935B-FE3C-9865-0EDD-086617DF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45" y="139991"/>
            <a:ext cx="3722703" cy="27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Nu este disponibilă nicio descriere pentru fotografie.">
            <a:extLst>
              <a:ext uri="{FF2B5EF4-FFF2-40B4-BE49-F238E27FC236}">
                <a16:creationId xmlns:a16="http://schemas.microsoft.com/office/drawing/2014/main" id="{9A3125FF-0B7E-B113-6108-8F7CD0CD1E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71070237-6A2E-95D7-5EF7-A81FF20E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997" y="3063875"/>
            <a:ext cx="4572000" cy="3429000"/>
          </a:xfrm>
          <a:prstGeom prst="rect">
            <a:avLst/>
          </a:prstGeom>
        </p:spPr>
      </p:pic>
      <p:pic>
        <p:nvPicPr>
          <p:cNvPr id="5130" name="Picture 10" descr="Nu este disponibilă nicio descriere pentru fotografie.">
            <a:extLst>
              <a:ext uri="{FF2B5EF4-FFF2-40B4-BE49-F238E27FC236}">
                <a16:creationId xmlns:a16="http://schemas.microsoft.com/office/drawing/2014/main" id="{F9676C28-93DB-4536-F9E3-3345CFAB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97" y="898865"/>
            <a:ext cx="4086687" cy="306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u este disponibilă nicio descriere pentru fotografie.">
            <a:extLst>
              <a:ext uri="{FF2B5EF4-FFF2-40B4-BE49-F238E27FC236}">
                <a16:creationId xmlns:a16="http://schemas.microsoft.com/office/drawing/2014/main" id="{F0DC23B2-50F5-946A-E3C1-030A2E2E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84" y="4030788"/>
            <a:ext cx="2015416" cy="26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AD8A2D8-0C6B-EE59-F666-BC96BD98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433" y="190869"/>
            <a:ext cx="3107184" cy="847819"/>
          </a:xfrm>
        </p:spPr>
        <p:txBody>
          <a:bodyPr>
            <a:normAutofit/>
          </a:bodyPr>
          <a:lstStyle/>
          <a:p>
            <a:r>
              <a:rPr lang="ro-RO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Apa- esența vieții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1999EDB-73E8-A705-C535-105A3ABE4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109709"/>
            <a:ext cx="5362113" cy="5067253"/>
          </a:xfrm>
        </p:spPr>
        <p:txBody>
          <a:bodyPr/>
          <a:lstStyle/>
          <a:p>
            <a:pPr marL="0" indent="0" algn="ctr">
              <a:buNone/>
            </a:pP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https://www.facebook.com/100057758645681/videos/1317587125320372/?locale=ro_RO</a:t>
            </a:r>
            <a:endParaRPr lang="ro-R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88DE903A-2C6D-1B09-6F76-FEDC0CE55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" t="17735" r="35776" b="14822"/>
          <a:stretch/>
        </p:blipFill>
        <p:spPr>
          <a:xfrm>
            <a:off x="258627" y="2213909"/>
            <a:ext cx="6300795" cy="4298204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C4FC5AB9-861D-CED8-A447-BE58B2D87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59" t="15275" r="49029" b="12104"/>
          <a:stretch/>
        </p:blipFill>
        <p:spPr>
          <a:xfrm>
            <a:off x="9464036" y="1562654"/>
            <a:ext cx="2507201" cy="4161362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94635FD9-63F3-7EBE-4337-1CCDC7611D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23" t="16052" r="50000" b="14822"/>
          <a:stretch/>
        </p:blipFill>
        <p:spPr>
          <a:xfrm>
            <a:off x="6999305" y="3129624"/>
            <a:ext cx="2024848" cy="3382489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A5D93B71-B421-6A87-807E-E6B002817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44" r="35901" b="9931"/>
          <a:stretch/>
        </p:blipFill>
        <p:spPr>
          <a:xfrm>
            <a:off x="6351970" y="345887"/>
            <a:ext cx="3209279" cy="21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5264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434" y="355107"/>
            <a:ext cx="6805198" cy="523782"/>
          </a:xfrm>
        </p:spPr>
        <p:txBody>
          <a:bodyPr>
            <a:normAutofit fontScale="90000"/>
          </a:bodyPr>
          <a:lstStyle/>
          <a:p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ZIUA VERDE a Eco-Școlilor</a:t>
            </a:r>
          </a:p>
        </p:txBody>
      </p:sp>
      <p:pic>
        <p:nvPicPr>
          <p:cNvPr id="4098" name="Picture 2" descr="Nu este disponibilă nicio descriere pentru fotografie.">
            <a:extLst>
              <a:ext uri="{FF2B5EF4-FFF2-40B4-BE49-F238E27FC236}">
                <a16:creationId xmlns:a16="http://schemas.microsoft.com/office/drawing/2014/main" id="{A6C666E4-BCDF-25D3-0786-AA48C08F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39" y="3429000"/>
            <a:ext cx="4213310" cy="31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9608E5F1-BCD8-76AE-EB33-38FF4FFA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666" y="131892"/>
            <a:ext cx="2322669" cy="3096892"/>
          </a:xfrm>
          <a:prstGeom prst="rect">
            <a:avLst/>
          </a:prstGeom>
        </p:spPr>
      </p:pic>
      <p:pic>
        <p:nvPicPr>
          <p:cNvPr id="4100" name="Picture 4" descr="Nu este disponibilă nicio descriere pentru fotografie.">
            <a:extLst>
              <a:ext uri="{FF2B5EF4-FFF2-40B4-BE49-F238E27FC236}">
                <a16:creationId xmlns:a16="http://schemas.microsoft.com/office/drawing/2014/main" id="{4A4912A4-D1DC-D5E2-71BC-AAA70A30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07" y="68802"/>
            <a:ext cx="2369986" cy="31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stituent conținut 10">
            <a:extLst>
              <a:ext uri="{FF2B5EF4-FFF2-40B4-BE49-F238E27FC236}">
                <a16:creationId xmlns:a16="http://schemas.microsoft.com/office/drawing/2014/main" id="{28FC34B8-4005-D4E1-21D0-769CD6AC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079106"/>
            <a:ext cx="6489577" cy="550987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Ziua Verde a Eco-Școlilor a fost marcată de elevii clasei a XI-a E, Liceul Teoretic ,,Ion Luca” V. Dornei, în data de 11 noiembrie 2022, prin plantarea a doi meri din specia </a:t>
            </a:r>
            <a:r>
              <a:rPr lang="ro-RO" sz="24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Golden</a:t>
            </a: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și Florina în curtea laterală a școlii. </a:t>
            </a:r>
          </a:p>
          <a:p>
            <a:pPr marL="0" indent="0" algn="just">
              <a:buNone/>
            </a:pP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A fost un exercițiu de voluntariat, la care au participat cu interes cei 25 de elevi ai clasei, activitatea având mai multe etape: achiziționarea celor doi arbori, a turbei necesare pentru plantare; plantarea propriu-zisă și diseminarea activității. </a:t>
            </a:r>
          </a:p>
          <a:p>
            <a:pPr marL="0" indent="0" algn="just">
              <a:buNone/>
            </a:pP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Sperăm ca peste doi ani să putem culege fructe din merii cultivați cu drag, într-o zi târzie de toamnă!</a:t>
            </a:r>
          </a:p>
          <a:p>
            <a:pPr marL="0" indent="0" algn="just">
              <a:buNone/>
            </a:pPr>
            <a:r>
              <a:rPr lang="ro-RO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7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https://www.facebook.com/permalink.php?story_fbid=pfbid02dU1Gzg8qYF4u5BfdMsvUJ4JyYSpk42bkGZJQukowukFmHhHSNjPmnVnUiYox5Rzkl&amp;id=100057758645681&amp;locale=ro_RO</a:t>
            </a:r>
            <a:endParaRPr lang="ro-RO" sz="17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o-RO" sz="17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15703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4B0AA07-74F5-C721-FABC-6233A248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26" y="115409"/>
            <a:ext cx="8497175" cy="550416"/>
          </a:xfrm>
        </p:spPr>
        <p:txBody>
          <a:bodyPr>
            <a:normAutofit/>
          </a:bodyPr>
          <a:lstStyle/>
          <a:p>
            <a:r>
              <a:rPr lang="ro-RO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Împreună pentru o lume mai bună!”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DAE108B-083D-4EBD-3017-16706F1C4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6" y="870012"/>
            <a:ext cx="5051393" cy="56228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o-RO" sz="8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Liceul Teoretic ,,Ion Luca” Vatra Dornei- jud. Suceava a marcat în data de 15 noiembrie 2022 Săptămâna Educației Globale prin activitatea ,,ÎMPREUNĂ, pentru o lume mai bună!”, sub motto-</a:t>
            </a:r>
            <a:r>
              <a:rPr lang="ro-RO" sz="80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ro-RO" sz="8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,,Este lumea noastră, să acționăm împreună!”. Tema principală, aleasă de participanți, din temele propuse la nivel european a fost ,,Schimbările climatice și sustenabilitatea”, activitatea fiind inclusă și în Planul de acțiune, desfășurat în școala noastră în cadrul Programului Mondial Eco-Școala. </a:t>
            </a:r>
          </a:p>
          <a:p>
            <a:pPr marL="0" indent="0" algn="just">
              <a:buNone/>
            </a:pPr>
            <a:r>
              <a:rPr lang="ro-RO" sz="8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Grupul țintă a fost reprezentat de 25 de elevi din clasa a X-a A, care au plantat un măr și un molid ornamental în grădina din fața liceului, ca simbol al acțiunii colective și al implicării în acțiuni de voluntariat. </a:t>
            </a:r>
          </a:p>
          <a:p>
            <a:pPr marL="0" indent="0" algn="just">
              <a:buNone/>
            </a:pPr>
            <a:r>
              <a:rPr lang="ro-RO" sz="8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Elevii clasei a X-a B, împărțiți în 5 grupe a câte 5 elevi, au realizat un afiș al activității și proiecte pe subtemele: ,,Schimbările climatice și sustenabilitatea”, ,,Pacea- un deziderat universal”, ,,Risipa alimentară versus foamete”, ,,Migrațiile -cauze și efecte”, ,,Conflictele și criza economică”, inspirate din materia parcursă la geografie, proiecte ce au fost propuse pentru a înțelege mai bine realitatea în care trăim. </a:t>
            </a:r>
          </a:p>
          <a:p>
            <a:endParaRPr lang="ro-RO" dirty="0"/>
          </a:p>
        </p:txBody>
      </p:sp>
      <p:pic>
        <p:nvPicPr>
          <p:cNvPr id="3074" name="Picture 2" descr="Nu este disponibilă nicio descriere pentru fotografie.">
            <a:extLst>
              <a:ext uri="{FF2B5EF4-FFF2-40B4-BE49-F238E27FC236}">
                <a16:creationId xmlns:a16="http://schemas.microsoft.com/office/drawing/2014/main" id="{1304AFB5-4774-28DA-0CEE-B6C42EB9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640" y="115409"/>
            <a:ext cx="2922816" cy="64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D1A73E55-211F-BFE1-6B0E-5CCB6EA71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03" t="11524" r="17200"/>
          <a:stretch/>
        </p:blipFill>
        <p:spPr>
          <a:xfrm>
            <a:off x="5699177" y="2661636"/>
            <a:ext cx="2922816" cy="1868336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B0CBD7C2-30F2-A637-3347-9FB8AB746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3" t="21362" r="30097"/>
          <a:stretch/>
        </p:blipFill>
        <p:spPr>
          <a:xfrm>
            <a:off x="5699177" y="4738260"/>
            <a:ext cx="2992062" cy="1981353"/>
          </a:xfrm>
          <a:prstGeom prst="rect">
            <a:avLst/>
          </a:prstGeom>
        </p:spPr>
      </p:pic>
      <p:pic>
        <p:nvPicPr>
          <p:cNvPr id="3078" name="Picture 6" descr="Nu este disponibilă nicio descriere pentru fotografie.">
            <a:extLst>
              <a:ext uri="{FF2B5EF4-FFF2-40B4-BE49-F238E27FC236}">
                <a16:creationId xmlns:a16="http://schemas.microsoft.com/office/drawing/2014/main" id="{F590BE36-E409-4D11-F093-097A5EB5B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25228" r="31554" b="7854"/>
          <a:stretch/>
        </p:blipFill>
        <p:spPr bwMode="auto">
          <a:xfrm>
            <a:off x="5699177" y="590770"/>
            <a:ext cx="2922816" cy="201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6053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C10B510-68E7-0D0D-7070-04939815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34" y="365125"/>
            <a:ext cx="9658165" cy="1325563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ALTFEL de brad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472E318-C0CD-254A-0924-0A1294C2D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64" y="1624614"/>
            <a:ext cx="5548544" cy="455234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o-RO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În perioada 4-12 decembrie 2022, </a:t>
            </a:r>
            <a:r>
              <a:rPr lang="ro-RO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</a:t>
            </a:r>
            <a:r>
              <a:rPr lang="ro-RO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-elevii Liceului Teoretic ,,Ion Luca” V. Dornei au demonstrat creativitate, inspirație, ingeniozitate...iar cu muncă și perseverență au realizat un ALTFEL de brad. </a:t>
            </a:r>
          </a:p>
          <a:p>
            <a:pPr algn="l"/>
            <a:r>
              <a:rPr lang="ro-RO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Ornamentele din materiale reciclabile (pungi, caserole, dopuri, </a:t>
            </a:r>
            <a:r>
              <a:rPr lang="ro-RO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pet-uri</a:t>
            </a:r>
            <a:r>
              <a:rPr lang="ro-RO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sfoară, foi laminate, sârmă, capse, bandă de film etc.) și modul de realizare a acestora fost o provocare, iar ce a ieșit, sperăm să fie apreciat...ECO-BRADUL de CRĂCIUN!</a:t>
            </a:r>
          </a:p>
          <a:p>
            <a:pPr algn="l"/>
            <a:r>
              <a:rPr lang="ro-RO" sz="1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https://www.facebook.com/permalink.php?story_fbid=pfbid02957mjgNZZsya8gN1hLCpK31XrZSBoL5oCXJ4FX1nmxGK59XVP9MK6YW9fsgfJm1Al&amp;id=100057758645681&amp;locale=ro_RO</a:t>
            </a:r>
            <a:endParaRPr lang="ro-RO" sz="18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o-RO" sz="18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  <p:pic>
        <p:nvPicPr>
          <p:cNvPr id="1028" name="Picture 4" descr="Nu este disponibilă nicio descriere pentru fotografie.">
            <a:extLst>
              <a:ext uri="{FF2B5EF4-FFF2-40B4-BE49-F238E27FC236}">
                <a16:creationId xmlns:a16="http://schemas.microsoft.com/office/drawing/2014/main" id="{B389D268-8C87-0C5A-85AB-CAAE9A96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0" y="88953"/>
            <a:ext cx="2707875" cy="36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 este disponibilă nicio descriere pentru fotografie.">
            <a:extLst>
              <a:ext uri="{FF2B5EF4-FFF2-40B4-BE49-F238E27FC236}">
                <a16:creationId xmlns:a16="http://schemas.microsoft.com/office/drawing/2014/main" id="{98228B30-267C-48EF-151B-F7BF0C46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0" y="2990049"/>
            <a:ext cx="2707874" cy="36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u este disponibilă nicio descriere pentru fotografie.">
            <a:extLst>
              <a:ext uri="{FF2B5EF4-FFF2-40B4-BE49-F238E27FC236}">
                <a16:creationId xmlns:a16="http://schemas.microsoft.com/office/drawing/2014/main" id="{B6780500-2024-11E7-7BCB-F828BFAF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15" y="292963"/>
            <a:ext cx="3223426" cy="57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9618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</TotalTime>
  <Words>1109</Words>
  <Application>Microsoft Office PowerPoint</Application>
  <PresentationFormat>Ecran lat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UI Historic</vt:lpstr>
      <vt:lpstr>Times New Roman</vt:lpstr>
      <vt:lpstr>Office Theme</vt:lpstr>
      <vt:lpstr>LICEUL TEORETIC  ,,ION LUCA” VATRA DORNEI  PREZENTAREA PROGRAMULUI MONDIAL  ECO-ȘCOALA  septembrie 2021-mai 2023  </vt:lpstr>
      <vt:lpstr> Înscrierea în Programul Mondial Eco-Școala- octombrie 2005 Reevaluarea programului: anii 2008, 2010, 2013, 2015, 2017, 2019  Temele programului: Apa și Managementul deșeurilor  Eco-codului școlii  ,,OM ȘI NATURĂ-ÎMPREUNĂ CREȘTEM!”  Coordonatori ai programului, la nivelul școlii:  prof. Acatrinei Irinel Mioara, Lungoci Loredana </vt:lpstr>
      <vt:lpstr>    COMITETUL ECO     Au avut loc alegeri la nivelul Eco-comitetului, pe școală.    După alegerea responsabililor pe clase, s-a ales președintele comitetului Eco pe școală și     s-au împărțit responsabilitățile celorlalți membri. </vt:lpstr>
      <vt:lpstr>      PLANUL DE ACȚIUNE ECO-ȘCOALA</vt:lpstr>
      <vt:lpstr>Împreună pentru un oraș mai curat!</vt:lpstr>
      <vt:lpstr>Apa- esența vieții</vt:lpstr>
      <vt:lpstr>ZIUA VERDE a Eco-Școlilor</vt:lpstr>
      <vt:lpstr>Împreună pentru o lume mai bună!”</vt:lpstr>
      <vt:lpstr>Un ALTFEL de brad</vt:lpstr>
      <vt:lpstr>Apele minerale- borcutul din Țara Dornelor</vt:lpstr>
      <vt:lpstr>Fii ECO-CHIC!</vt:lpstr>
      <vt:lpstr>Pentru noi, Eco-Școala înseamnă...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ȘCOALA GIMNAZIALĂ NR. 4 VATRA DORNEI</dc:title>
  <dc:creator>scoala4</dc:creator>
  <cp:lastModifiedBy>Acatrinei Irinel Mioara</cp:lastModifiedBy>
  <cp:revision>146</cp:revision>
  <dcterms:created xsi:type="dcterms:W3CDTF">2018-06-02T17:30:58Z</dcterms:created>
  <dcterms:modified xsi:type="dcterms:W3CDTF">2023-05-17T21:31:15Z</dcterms:modified>
</cp:coreProperties>
</file>